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80" r:id="rId24"/>
    <p:sldId id="279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C41C0-5611-45F2-8CE5-6CD441582A17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B3AB8-560B-42D3-8CFC-A3F0763A4DA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D49DB-CCFE-410E-AC2C-47B863C43C8A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D3919-D0DF-46E1-89F2-74B8C8C9E18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3919-D0DF-46E1-89F2-74B8C8C9E18A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D3919-D0DF-46E1-89F2-74B8C8C9E18A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EFA-9148-4122-B572-B798351A143C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558F-5785-42D7-8DD4-448483167352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4A2E-E34F-428F-B21B-168264C58EE7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5BFC-B44D-499B-99D8-B28739C34A56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C484-E4AF-45C1-9413-010D4FF6BFEA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FB56-F449-4E75-81DB-23958E7F956D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5AF5-F7C8-417A-9788-12D972D89AAA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EE8-D311-4A97-ACEA-CE72D8778B4A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681-6740-4C94-8A0B-7E42879B62D4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1BBB-10BA-48F3-B90A-770461399C58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92B0-4AB9-4C36-BF59-389EEB41C5AA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34762-938E-4DD7-B938-4C082D382283}" type="datetime1">
              <a:rPr lang="el-GR" smtClean="0"/>
              <a:pPr/>
              <a:t>27/10/2011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3EEEF-2C71-4CA2-9422-4C9A459A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-llnw.oracle.com/javase/1.5.0/docs/ap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Socket programming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Tasos</a:t>
            </a:r>
            <a:r>
              <a:rPr lang="en-US" dirty="0" smtClean="0"/>
              <a:t> </a:t>
            </a:r>
            <a:r>
              <a:rPr lang="en-US" dirty="0" err="1" smtClean="0"/>
              <a:t>Alexandridis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isten()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listen(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sockfd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backlog)</a:t>
            </a:r>
          </a:p>
          <a:p>
            <a:pPr lvl="1"/>
            <a:r>
              <a:rPr lang="en-US" dirty="0" smtClean="0"/>
              <a:t>Listens (waits) for incoming connections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ockfd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the socket descriptor</a:t>
            </a:r>
          </a:p>
          <a:p>
            <a:r>
              <a:rPr lang="en-US" dirty="0">
                <a:sym typeface="Wingdings" pitchFamily="2" charset="2"/>
              </a:rPr>
              <a:t>b</a:t>
            </a:r>
            <a:r>
              <a:rPr lang="en-US" dirty="0" smtClean="0">
                <a:sym typeface="Wingdings" pitchFamily="2" charset="2"/>
              </a:rPr>
              <a:t>acklog  max number of connections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RETURN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0 on success, else -1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accept()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accept(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sockfd</a:t>
            </a:r>
            <a:r>
              <a:rPr lang="en-US" dirty="0" smtClean="0"/>
              <a:t>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sockaddr</a:t>
            </a:r>
            <a:r>
              <a:rPr lang="en-US" dirty="0" smtClean="0"/>
              <a:t> *</a:t>
            </a:r>
            <a:r>
              <a:rPr lang="en-US" dirty="0" err="1" smtClean="0"/>
              <a:t>addr</a:t>
            </a:r>
            <a:r>
              <a:rPr lang="en-US" dirty="0" smtClean="0"/>
              <a:t>, </a:t>
            </a:r>
            <a:r>
              <a:rPr lang="en-US" dirty="0" err="1" smtClean="0"/>
              <a:t>socklen_t</a:t>
            </a:r>
            <a:r>
              <a:rPr lang="en-US" dirty="0" smtClean="0"/>
              <a:t> *</a:t>
            </a:r>
            <a:r>
              <a:rPr lang="en-US" dirty="0" err="1" smtClean="0"/>
              <a:t>addrlen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Accepts an incoming connection</a:t>
            </a:r>
          </a:p>
          <a:p>
            <a:r>
              <a:rPr lang="en-US" dirty="0" err="1" smtClean="0"/>
              <a:t>sockfd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the socket descriptor (after a call to listen() )</a:t>
            </a:r>
          </a:p>
          <a:p>
            <a:r>
              <a:rPr lang="en-US" dirty="0" err="1">
                <a:sym typeface="Wingdings" pitchFamily="2" charset="2"/>
              </a:rPr>
              <a:t>a</a:t>
            </a:r>
            <a:r>
              <a:rPr lang="en-US" dirty="0" err="1" smtClean="0">
                <a:sym typeface="Wingdings" pitchFamily="2" charset="2"/>
              </a:rPr>
              <a:t>ddr</a:t>
            </a:r>
            <a:r>
              <a:rPr lang="en-US" dirty="0" smtClean="0">
                <a:sym typeface="Wingdings" pitchFamily="2" charset="2"/>
              </a:rPr>
              <a:t> pointer to a </a:t>
            </a:r>
            <a:r>
              <a:rPr lang="en-US" dirty="0" err="1" smtClean="0">
                <a:sym typeface="Wingdings" pitchFamily="2" charset="2"/>
              </a:rPr>
              <a:t>struct</a:t>
            </a:r>
            <a:r>
              <a:rPr lang="en-US" dirty="0" smtClean="0">
                <a:sym typeface="Wingdings" pitchFamily="2" charset="2"/>
              </a:rPr>
              <a:t> that is filled with the client’s address (optional)</a:t>
            </a:r>
          </a:p>
          <a:p>
            <a:r>
              <a:rPr lang="en-US" dirty="0" err="1">
                <a:sym typeface="Wingdings" pitchFamily="2" charset="2"/>
              </a:rPr>
              <a:t>a</a:t>
            </a:r>
            <a:r>
              <a:rPr lang="en-US" dirty="0" err="1" smtClean="0">
                <a:sym typeface="Wingdings" pitchFamily="2" charset="2"/>
              </a:rPr>
              <a:t>ddrlen</a:t>
            </a:r>
            <a:r>
              <a:rPr lang="en-US" dirty="0" smtClean="0">
                <a:sym typeface="Wingdings" pitchFamily="2" charset="2"/>
              </a:rPr>
              <a:t>  the size of the </a:t>
            </a:r>
            <a:r>
              <a:rPr lang="en-US" dirty="0" err="1" smtClean="0">
                <a:sym typeface="Wingdings" pitchFamily="2" charset="2"/>
              </a:rPr>
              <a:t>addr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struct</a:t>
            </a:r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RETURN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new socket descriptor for the specific connection, or    -1 if an error occurred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HY335a - Socket Programming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end() / receive()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ssize_t</a:t>
            </a:r>
            <a:r>
              <a:rPr lang="en-US" dirty="0" smtClean="0"/>
              <a:t> send(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sockfd</a:t>
            </a:r>
            <a:r>
              <a:rPr lang="en-US" dirty="0" smtClean="0"/>
              <a:t>, const 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flags);</a:t>
            </a:r>
          </a:p>
          <a:p>
            <a:pPr lvl="1"/>
            <a:r>
              <a:rPr lang="en-US" dirty="0" smtClean="0"/>
              <a:t>send data using the specified socket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ssize_t</a:t>
            </a:r>
            <a:r>
              <a:rPr lang="en-US" dirty="0" smtClean="0"/>
              <a:t> </a:t>
            </a:r>
            <a:r>
              <a:rPr lang="en-US" dirty="0" err="1" smtClean="0"/>
              <a:t>recv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sockfd</a:t>
            </a:r>
            <a:r>
              <a:rPr lang="en-US" dirty="0" smtClean="0"/>
              <a:t>, 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flags);</a:t>
            </a:r>
          </a:p>
          <a:p>
            <a:pPr lvl="1"/>
            <a:r>
              <a:rPr lang="en-US" dirty="0" smtClean="0"/>
              <a:t>Receive data from the specified socket and store it to </a:t>
            </a:r>
            <a:r>
              <a:rPr lang="en-US" dirty="0" err="1" smtClean="0"/>
              <a:t>buf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ockfd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the socket descriptor</a:t>
            </a:r>
          </a:p>
          <a:p>
            <a:r>
              <a:rPr lang="en-US" dirty="0" err="1">
                <a:sym typeface="Wingdings" pitchFamily="2" charset="2"/>
              </a:rPr>
              <a:t>b</a:t>
            </a:r>
            <a:r>
              <a:rPr lang="en-US" dirty="0" err="1" smtClean="0">
                <a:sym typeface="Wingdings" pitchFamily="2" charset="2"/>
              </a:rPr>
              <a:t>uf</a:t>
            </a:r>
            <a:r>
              <a:rPr lang="en-US" dirty="0" smtClean="0">
                <a:sym typeface="Wingdings" pitchFamily="2" charset="2"/>
              </a:rPr>
              <a:t>  buffer to send or receiver</a:t>
            </a:r>
          </a:p>
          <a:p>
            <a:r>
              <a:rPr lang="en-US" dirty="0" err="1" smtClean="0">
                <a:sym typeface="Wingdings" pitchFamily="2" charset="2"/>
              </a:rPr>
              <a:t>len</a:t>
            </a:r>
            <a:r>
              <a:rPr lang="en-US" dirty="0" smtClean="0">
                <a:sym typeface="Wingdings" pitchFamily="2" charset="2"/>
              </a:rPr>
              <a:t>  the length of the buffer</a:t>
            </a:r>
          </a:p>
          <a:p>
            <a:r>
              <a:rPr lang="en-US" dirty="0" smtClean="0">
                <a:sym typeface="Wingdings" pitchFamily="2" charset="2"/>
              </a:rPr>
              <a:t>flags  (set to 0)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RETURN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total number of bytes sent/received, else -1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onnect()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connect(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sockfd</a:t>
            </a:r>
            <a:r>
              <a:rPr lang="en-US" dirty="0" smtClean="0"/>
              <a:t>, const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sockaddr</a:t>
            </a:r>
            <a:r>
              <a:rPr lang="en-US" dirty="0" smtClean="0"/>
              <a:t> *</a:t>
            </a:r>
            <a:r>
              <a:rPr lang="en-US" dirty="0" err="1" smtClean="0"/>
              <a:t>addr</a:t>
            </a:r>
            <a:r>
              <a:rPr lang="en-US" dirty="0" smtClean="0"/>
              <a:t>, </a:t>
            </a:r>
            <a:r>
              <a:rPr lang="en-US" dirty="0" err="1" smtClean="0"/>
              <a:t>socklen_t</a:t>
            </a:r>
            <a:r>
              <a:rPr lang="en-US" dirty="0" smtClean="0"/>
              <a:t> </a:t>
            </a:r>
            <a:r>
              <a:rPr lang="en-US" dirty="0" err="1" smtClean="0"/>
              <a:t>addrlen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Connect to a socket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ockfd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the unconnected socket descriptor</a:t>
            </a:r>
          </a:p>
          <a:p>
            <a:r>
              <a:rPr lang="en-US" dirty="0" err="1">
                <a:sym typeface="Wingdings" pitchFamily="2" charset="2"/>
              </a:rPr>
              <a:t>a</a:t>
            </a:r>
            <a:r>
              <a:rPr lang="en-US" dirty="0" err="1" smtClean="0">
                <a:sym typeface="Wingdings" pitchFamily="2" charset="2"/>
              </a:rPr>
              <a:t>ddr</a:t>
            </a:r>
            <a:r>
              <a:rPr lang="en-US" dirty="0" smtClean="0">
                <a:sym typeface="Wingdings" pitchFamily="2" charset="2"/>
              </a:rPr>
              <a:t> the server’s address</a:t>
            </a:r>
          </a:p>
          <a:p>
            <a:r>
              <a:rPr lang="en-US" dirty="0" err="1">
                <a:sym typeface="Wingdings" pitchFamily="2" charset="2"/>
              </a:rPr>
              <a:t>a</a:t>
            </a:r>
            <a:r>
              <a:rPr lang="en-US" dirty="0" err="1" smtClean="0">
                <a:sym typeface="Wingdings" pitchFamily="2" charset="2"/>
              </a:rPr>
              <a:t>ddrlen</a:t>
            </a:r>
            <a:r>
              <a:rPr lang="en-US" dirty="0" smtClean="0">
                <a:sym typeface="Wingdings" pitchFamily="2" charset="2"/>
              </a:rPr>
              <a:t>  the size of the </a:t>
            </a:r>
            <a:r>
              <a:rPr lang="en-US" dirty="0" err="1" smtClean="0">
                <a:sym typeface="Wingdings" pitchFamily="2" charset="2"/>
              </a:rPr>
              <a:t>addr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struct</a:t>
            </a:r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RETURN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On success 0, else -1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lose()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close(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Closes the socket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/>
              <a:t>f</a:t>
            </a:r>
            <a:r>
              <a:rPr lang="en-US" dirty="0" err="1" smtClean="0"/>
              <a:t>d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the socket descriptor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RETURN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0 on success, else -1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l-GR" dirty="0"/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TCP Server and TCP client in C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357158" y="3786190"/>
            <a:ext cx="7929618" cy="1714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creation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sock;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f((sock = socket(AF_INET,SOCK_STREAM,IPROTO_TCP)) &lt; 0) {</a:t>
            </a:r>
          </a:p>
          <a:p>
            <a:pPr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stderr,”Failed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to create TCP socket”);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f(</a:t>
            </a:r>
            <a:r>
              <a:rPr lang="en-US" sz="20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setsockopt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(sock, SOL_SOCKET, SO_REUSEADDR, &amp;</a:t>
            </a:r>
            <a:r>
              <a:rPr lang="en-US" sz="20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optval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optval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)) &lt; 0) {</a:t>
            </a:r>
          </a:p>
          <a:p>
            <a:pPr>
              <a:buNone/>
            </a:pPr>
            <a:r>
              <a:rPr lang="en-US" sz="2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stderr,”could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not reuse address”);</a:t>
            </a:r>
          </a:p>
          <a:p>
            <a:pPr>
              <a:buNone/>
            </a:pPr>
            <a:r>
              <a:rPr lang="en-US" sz="2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l-GR" sz="20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357290" y="5643578"/>
            <a:ext cx="3786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Reuse the same port number</a:t>
            </a:r>
            <a:endParaRPr lang="el-GR" sz="2400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10800000" flipV="1">
            <a:off x="4572000" y="5357826"/>
            <a:ext cx="157163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 port to socket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0 ,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)); //clear memory block for 						//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addr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ddr.sin_family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AF_INET;</a:t>
            </a:r>
          </a:p>
          <a:p>
            <a:pPr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ddr.sin_addr.s_addr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INADDR;</a:t>
            </a:r>
          </a:p>
          <a:p>
            <a:pPr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ddr.sin_port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server_port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f(bind(sock,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*)&amp;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)) &lt; 0) {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stderr,”cannot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bind socket to address”);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l-GR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for incoming connections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If(listen (sock, 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 &lt; 0) {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stderr,”error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listening”);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500034" y="3786190"/>
            <a:ext cx="4143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Specifies max number of incoming connections</a:t>
            </a:r>
            <a:endParaRPr lang="el-GR" sz="2800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>
            <a:off x="1893075" y="1964521"/>
            <a:ext cx="1928826" cy="18573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establishes connection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sin;</a:t>
            </a:r>
          </a:p>
          <a:p>
            <a:pPr>
              <a:buNone/>
            </a:pPr>
            <a:endParaRPr lang="en-US" sz="18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hostent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*host = 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gethostbyname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[1]);</a:t>
            </a:r>
          </a:p>
          <a:p>
            <a:pPr>
              <a:buNone/>
            </a:pPr>
            <a:endParaRPr lang="en-US" sz="18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sin.sin_addr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*(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in_addr_t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*host-&gt;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h_addr_list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(&amp;sin,0,sizeof(sin));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in.sin_family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AF_INET;</a:t>
            </a:r>
          </a:p>
          <a:p>
            <a:pPr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in.sin_addr.s_addr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server_addr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 //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inet_addr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server_IP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;</a:t>
            </a:r>
          </a:p>
          <a:p>
            <a:pPr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in.sin_port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server_port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if(connect(sock,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*)&amp;sin,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(sin)) &lt; 0) {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“cannot connect to server”);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6286512" y="3857628"/>
            <a:ext cx="1922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raw IP address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Socket: End Point of Communication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86056"/>
          </a:xfrm>
        </p:spPr>
        <p:txBody>
          <a:bodyPr>
            <a:normAutofit/>
          </a:bodyPr>
          <a:lstStyle/>
          <a:p>
            <a:r>
              <a:rPr lang="en-US" dirty="0" smtClean="0"/>
              <a:t>Sending message from one process to another</a:t>
            </a:r>
          </a:p>
          <a:p>
            <a:pPr lvl="1"/>
            <a:r>
              <a:rPr lang="en-US" dirty="0" smtClean="0"/>
              <a:t>Message must traverse the underlying network</a:t>
            </a:r>
          </a:p>
          <a:p>
            <a:r>
              <a:rPr lang="en-US" dirty="0" smtClean="0"/>
              <a:t>Process sends and receives through a socket</a:t>
            </a:r>
          </a:p>
          <a:p>
            <a:pPr lvl="1"/>
            <a:r>
              <a:rPr lang="en-US" dirty="0" smtClean="0"/>
              <a:t>In essence, the doorway leading in/out of the house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3 - Εικόνα" descr="socke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4214818"/>
            <a:ext cx="7305675" cy="2390775"/>
          </a:xfrm>
          <a:prstGeom prst="rect">
            <a:avLst/>
          </a:prstGeom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 incoming connections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addr_len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c_sock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c_sock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accept(sock,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*)&amp;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addr_lin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c_sock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0) {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stderr,”error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accepting connection”);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 data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send_packets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(char *buffer,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buf_len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sent_bytes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send(sock, buffer,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buf_len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0) ;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send_bytes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 0) {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“send() failed”);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l-GR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 data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receive_packets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 char *buffer,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buf_len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num_received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recv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(sock, buffer,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buf_len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0);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num_received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 0) {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stderr,”recv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() failed”);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 else if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num_received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== 0) {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//sender has closed connection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return EOF;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 else {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num_received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>
                <a:cs typeface="Courier New" pitchFamily="49" charset="0"/>
              </a:rPr>
              <a:t>What happens when data exceed buffer size?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#include the appropriate libraries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/* access to system calls */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/*widely used types */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netdb.h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/*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gethostbyname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 etc.*/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arpa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inet.h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/*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etc. */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socket.h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/*socket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netinet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in.h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/*internet sockets, 				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etc. */</a:t>
            </a:r>
            <a:endParaRPr lang="el-GR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 Sockets (UDP)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Similar to stream sockets but:</a:t>
            </a:r>
          </a:p>
          <a:p>
            <a:pPr lvl="1"/>
            <a:r>
              <a:rPr lang="en-US" dirty="0" smtClean="0"/>
              <a:t>Use SOCK_DGRAM instead of SOCK_STREAM</a:t>
            </a:r>
          </a:p>
          <a:p>
            <a:pPr lvl="1"/>
            <a:r>
              <a:rPr lang="en-US" dirty="0" smtClean="0"/>
              <a:t>No need to establish and terminate connection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recvfrom</a:t>
            </a:r>
            <a:r>
              <a:rPr lang="en-US" dirty="0" smtClean="0"/>
              <a:t>() and </a:t>
            </a:r>
            <a:r>
              <a:rPr lang="en-US" dirty="0" err="1" smtClean="0"/>
              <a:t>sendto</a:t>
            </a:r>
            <a:r>
              <a:rPr lang="en-US" dirty="0" smtClean="0"/>
              <a:t>() instead of </a:t>
            </a:r>
            <a:r>
              <a:rPr lang="en-US" dirty="0" err="1" smtClean="0"/>
              <a:t>recv</a:t>
            </a:r>
            <a:r>
              <a:rPr lang="en-US" dirty="0" smtClean="0"/>
              <a:t>() and send()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recvfrom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void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flags,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sendto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const void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flags,const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dest_addr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sockets in Java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Client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[]) throws Exception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String sentence = “Hello”;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modifiedSentence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4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//create the socket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Socket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clientSocket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= new Socket(“</a:t>
            </a:r>
            <a:r>
              <a:rPr lang="en-US" sz="4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hostname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”, </a:t>
            </a:r>
            <a:r>
              <a:rPr lang="en-US" sz="4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port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4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//get the input and output stream that are attached to the socket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outToServer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= new 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clientSocket.getOutputStream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inFromServer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(new 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InputStreamReader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clientSocket.getInputStream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()));</a:t>
            </a:r>
          </a:p>
          <a:p>
            <a:pPr>
              <a:buNone/>
            </a:pPr>
            <a:endParaRPr lang="en-US" sz="40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outToServer.writeBytes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(sentence + ‘\n’); </a:t>
            </a:r>
            <a:r>
              <a:rPr lang="en-US" sz="4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//send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modifiedSentence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inFromServer.readLine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(); 	</a:t>
            </a:r>
            <a:r>
              <a:rPr lang="en-US" sz="4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//receive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(“From  server: “ +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modifiedSentence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clientSocket.close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4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//close the socket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26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Server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4351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[]) throws Exception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//create the server socket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welcomeSocket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(port);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//accept the connection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Socket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connectionSocket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welcomeSocket.accept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//get the streams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outToClient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= new 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connectionSocket.getOutputStream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inFromClient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(new 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InputStreamReader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connectionSocket.getInputStream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()));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//receive from client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clientSentence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inFromClient.readLine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//send to client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outToClient.writeBytes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clientSentence.toUpperCase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HY335a - Socket Programming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 Sockets(UDP) in Java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initial handshaking and therefore no need for welcoming socket (server socket) </a:t>
            </a:r>
          </a:p>
          <a:p>
            <a:r>
              <a:rPr lang="en-US" dirty="0" smtClean="0"/>
              <a:t>No streams are attached to the sockets</a:t>
            </a:r>
          </a:p>
          <a:p>
            <a:r>
              <a:rPr lang="en-US" dirty="0" smtClean="0"/>
              <a:t>The receiving process must unravel the received packet to obtain the packet’s information bytes</a:t>
            </a:r>
          </a:p>
          <a:p>
            <a:r>
              <a:rPr lang="en-US" dirty="0" smtClean="0"/>
              <a:t>The sending host creates "packets" by attaching the IP destination address and port number to each batch of bytes it sends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Client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/>
              <a:t>public static void main(String </a:t>
            </a:r>
            <a:r>
              <a:rPr lang="en-US" sz="2200" dirty="0" err="1" smtClean="0"/>
              <a:t>args</a:t>
            </a:r>
            <a:r>
              <a:rPr lang="en-US" sz="2200" dirty="0" smtClean="0"/>
              <a:t>[]) throws Exception   </a:t>
            </a:r>
            <a:r>
              <a:rPr lang="el-GR" sz="2200" dirty="0" smtClean="0"/>
              <a:t>{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BufferedReader</a:t>
            </a:r>
            <a:r>
              <a:rPr lang="en-US" sz="2200" dirty="0" smtClean="0"/>
              <a:t> </a:t>
            </a:r>
            <a:r>
              <a:rPr lang="en-US" sz="2200" dirty="0" err="1" smtClean="0"/>
              <a:t>inFromUser</a:t>
            </a:r>
            <a:r>
              <a:rPr lang="en-US" sz="2200" dirty="0" smtClean="0"/>
              <a:t> =  new </a:t>
            </a:r>
            <a:r>
              <a:rPr lang="en-US" sz="2200" dirty="0" err="1" smtClean="0"/>
              <a:t>BufferedReader</a:t>
            </a:r>
            <a:r>
              <a:rPr lang="en-US" sz="2200" dirty="0" smtClean="0"/>
              <a:t>(new </a:t>
            </a:r>
            <a:r>
              <a:rPr lang="en-US" sz="2200" dirty="0" err="1" smtClean="0"/>
              <a:t>InputStreamReader</a:t>
            </a:r>
            <a:r>
              <a:rPr lang="en-US" sz="2200" dirty="0" smtClean="0"/>
              <a:t>(</a:t>
            </a:r>
            <a:r>
              <a:rPr lang="en-US" sz="2200" dirty="0" err="1" smtClean="0"/>
              <a:t>System.in</a:t>
            </a:r>
            <a:r>
              <a:rPr lang="en-US" sz="2200" dirty="0" smtClean="0"/>
              <a:t>));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DatagramSocket</a:t>
            </a:r>
            <a:r>
              <a:rPr lang="en-US" sz="2200" dirty="0" smtClean="0"/>
              <a:t> </a:t>
            </a:r>
            <a:r>
              <a:rPr lang="en-US" sz="2200" dirty="0" err="1" smtClean="0"/>
              <a:t>clientSocket</a:t>
            </a:r>
            <a:r>
              <a:rPr lang="en-US" sz="2200" dirty="0" smtClean="0"/>
              <a:t> = new </a:t>
            </a:r>
            <a:r>
              <a:rPr lang="en-US" sz="2200" dirty="0" err="1" smtClean="0"/>
              <a:t>DatagramSocket</a:t>
            </a:r>
            <a:r>
              <a:rPr lang="en-US" sz="2200" dirty="0" smtClean="0"/>
              <a:t>();  </a:t>
            </a:r>
            <a:r>
              <a:rPr lang="en-US" sz="2200" dirty="0" smtClean="0">
                <a:solidFill>
                  <a:srgbClr val="0070C0"/>
                </a:solidFill>
              </a:rPr>
              <a:t>//UDP 							//Socket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InetAddress</a:t>
            </a:r>
            <a:r>
              <a:rPr lang="en-US" sz="2200" dirty="0" smtClean="0"/>
              <a:t> </a:t>
            </a:r>
            <a:r>
              <a:rPr lang="en-US" sz="2200" dirty="0" err="1" smtClean="0"/>
              <a:t>IPAddress</a:t>
            </a:r>
            <a:r>
              <a:rPr lang="en-US" sz="2200" dirty="0" smtClean="0"/>
              <a:t> = </a:t>
            </a:r>
            <a:r>
              <a:rPr lang="en-US" sz="2200" dirty="0" err="1" smtClean="0"/>
              <a:t>InetAddress.getByName</a:t>
            </a:r>
            <a:r>
              <a:rPr lang="en-US" sz="2200" dirty="0" smtClean="0"/>
              <a:t>("</a:t>
            </a:r>
            <a:r>
              <a:rPr lang="en-US" sz="2200" dirty="0" smtClean="0">
                <a:solidFill>
                  <a:srgbClr val="FF0000"/>
                </a:solidFill>
              </a:rPr>
              <a:t>hostname</a:t>
            </a:r>
            <a:r>
              <a:rPr lang="en-US" sz="2200" dirty="0" smtClean="0"/>
              <a:t>");</a:t>
            </a:r>
          </a:p>
          <a:p>
            <a:pPr>
              <a:buNone/>
            </a:pPr>
            <a:r>
              <a:rPr lang="en-US" sz="2200" dirty="0" smtClean="0"/>
              <a:t>	String sentence = </a:t>
            </a:r>
            <a:r>
              <a:rPr lang="en-US" sz="2200" dirty="0" err="1" smtClean="0"/>
              <a:t>inFromUser.readLine</a:t>
            </a:r>
            <a:r>
              <a:rPr lang="en-US" sz="2200" dirty="0" smtClean="0"/>
              <a:t>();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byte[] </a:t>
            </a:r>
            <a:r>
              <a:rPr lang="en-US" sz="2200" dirty="0" err="1" smtClean="0"/>
              <a:t>receiveData</a:t>
            </a:r>
            <a:r>
              <a:rPr lang="en-US" sz="2200" dirty="0" smtClean="0"/>
              <a:t> = new byte[1024];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byte[] </a:t>
            </a:r>
            <a:r>
              <a:rPr lang="en-US" sz="2200" dirty="0" err="1" smtClean="0"/>
              <a:t>sendData</a:t>
            </a:r>
            <a:r>
              <a:rPr lang="en-US" sz="2200" smtClean="0"/>
              <a:t> =   </a:t>
            </a:r>
            <a:r>
              <a:rPr lang="en-US" sz="2200" dirty="0" err="1" smtClean="0"/>
              <a:t>sentence.getBytes</a:t>
            </a:r>
            <a:r>
              <a:rPr lang="en-US" sz="2200" dirty="0" smtClean="0"/>
              <a:t>();</a:t>
            </a:r>
          </a:p>
          <a:p>
            <a:pPr>
              <a:buNone/>
            </a:pPr>
            <a:endParaRPr lang="en-US" sz="14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29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Identifying the Receiving Process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Sending process must identify the receiver</a:t>
            </a:r>
          </a:p>
          <a:p>
            <a:pPr lvl="1">
              <a:buClr>
                <a:schemeClr val="tx1"/>
              </a:buClr>
            </a:pPr>
            <a:r>
              <a:rPr lang="en-US" dirty="0" smtClean="0">
                <a:solidFill>
                  <a:srgbClr val="FF0000"/>
                </a:solidFill>
              </a:rPr>
              <a:t>Address</a:t>
            </a:r>
            <a:r>
              <a:rPr lang="en-US" dirty="0" smtClean="0"/>
              <a:t> of the receiving end host</a:t>
            </a:r>
          </a:p>
          <a:p>
            <a:pPr lvl="1"/>
            <a:r>
              <a:rPr lang="en-US" dirty="0" smtClean="0"/>
              <a:t>Identifier (</a:t>
            </a:r>
            <a:r>
              <a:rPr lang="en-US" dirty="0" smtClean="0">
                <a:solidFill>
                  <a:srgbClr val="FF0000"/>
                </a:solidFill>
              </a:rPr>
              <a:t>port</a:t>
            </a:r>
            <a:r>
              <a:rPr lang="en-US" dirty="0" smtClean="0"/>
              <a:t>) that specifies the receiving process</a:t>
            </a:r>
          </a:p>
          <a:p>
            <a:r>
              <a:rPr lang="en-US" dirty="0" smtClean="0"/>
              <a:t>Receiving </a:t>
            </a:r>
            <a:r>
              <a:rPr lang="en-US" dirty="0" smtClean="0">
                <a:solidFill>
                  <a:srgbClr val="FF0000"/>
                </a:solidFill>
              </a:rPr>
              <a:t>host</a:t>
            </a:r>
          </a:p>
          <a:p>
            <a:pPr lvl="1"/>
            <a:r>
              <a:rPr lang="en-US" dirty="0" smtClean="0"/>
              <a:t>Destination IP address (32-bit) uniquely identifies the host</a:t>
            </a:r>
          </a:p>
          <a:p>
            <a:r>
              <a:rPr lang="en-US" dirty="0" smtClean="0"/>
              <a:t>Receiving </a:t>
            </a:r>
            <a:r>
              <a:rPr lang="en-US" dirty="0" smtClean="0">
                <a:solidFill>
                  <a:srgbClr val="FF0000"/>
                </a:solidFill>
              </a:rPr>
              <a:t>process</a:t>
            </a:r>
          </a:p>
          <a:p>
            <a:pPr lvl="1"/>
            <a:r>
              <a:rPr lang="en-US" dirty="0" smtClean="0"/>
              <a:t>Host may be running many different processes</a:t>
            </a:r>
          </a:p>
          <a:p>
            <a:pPr lvl="1"/>
            <a:r>
              <a:rPr lang="en-US" dirty="0" smtClean="0"/>
              <a:t>Destination port (16-bit) uniquely identifies the socket (process)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Client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DatagramPacket</a:t>
            </a:r>
            <a:r>
              <a:rPr lang="en-US" dirty="0" smtClean="0"/>
              <a:t> </a:t>
            </a:r>
            <a:r>
              <a:rPr lang="en-US" dirty="0" err="1" smtClean="0"/>
              <a:t>sendPacket</a:t>
            </a:r>
            <a:r>
              <a:rPr lang="en-US" dirty="0" smtClean="0"/>
              <a:t> =</a:t>
            </a:r>
          </a:p>
          <a:p>
            <a:pPr>
              <a:buNone/>
            </a:pPr>
            <a:r>
              <a:rPr lang="en-US" dirty="0" smtClean="0"/>
              <a:t>		new </a:t>
            </a:r>
            <a:r>
              <a:rPr lang="en-US" dirty="0" err="1" smtClean="0"/>
              <a:t>DatagramPacket</a:t>
            </a:r>
            <a:r>
              <a:rPr lang="en-US" dirty="0" smtClean="0"/>
              <a:t>(</a:t>
            </a:r>
            <a:r>
              <a:rPr lang="en-US" dirty="0" err="1" smtClean="0"/>
              <a:t>sendData</a:t>
            </a:r>
            <a:r>
              <a:rPr lang="en-US" dirty="0" smtClean="0"/>
              <a:t>, </a:t>
            </a:r>
            <a:r>
              <a:rPr lang="en-US" dirty="0" err="1" smtClean="0"/>
              <a:t>sendData.length</a:t>
            </a:r>
            <a:r>
              <a:rPr lang="en-US" dirty="0" smtClean="0"/>
              <a:t>, </a:t>
            </a:r>
            <a:r>
              <a:rPr lang="en-US" dirty="0" err="1" smtClean="0"/>
              <a:t>IPAddress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l-GR" dirty="0" smtClean="0"/>
              <a:t>9876);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clientSocket.send</a:t>
            </a:r>
            <a:r>
              <a:rPr lang="en-US" dirty="0" smtClean="0"/>
              <a:t>(</a:t>
            </a:r>
            <a:r>
              <a:rPr lang="en-US" dirty="0" err="1" smtClean="0"/>
              <a:t>sendPacket</a:t>
            </a:r>
            <a:r>
              <a:rPr lang="en-US" dirty="0" smtClean="0"/>
              <a:t>);</a:t>
            </a:r>
            <a:r>
              <a:rPr lang="en-US" dirty="0" smtClean="0">
                <a:solidFill>
                  <a:srgbClr val="0070C0"/>
                </a:solidFill>
              </a:rPr>
              <a:t> //send a UDP packet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DatagramPacket</a:t>
            </a:r>
            <a:r>
              <a:rPr lang="en-US" dirty="0" smtClean="0"/>
              <a:t> </a:t>
            </a:r>
            <a:r>
              <a:rPr lang="en-US" dirty="0" err="1" smtClean="0"/>
              <a:t>receivePacket</a:t>
            </a:r>
            <a:r>
              <a:rPr lang="en-US" dirty="0" smtClean="0"/>
              <a:t>  =  new 	</a:t>
            </a:r>
            <a:r>
              <a:rPr lang="en-US" dirty="0" err="1" smtClean="0"/>
              <a:t>DatagramPacket</a:t>
            </a:r>
            <a:r>
              <a:rPr lang="en-US" dirty="0" smtClean="0"/>
              <a:t>(</a:t>
            </a:r>
            <a:r>
              <a:rPr lang="en-US" dirty="0" err="1" smtClean="0"/>
              <a:t>receiveData</a:t>
            </a:r>
            <a:r>
              <a:rPr lang="en-US" dirty="0" smtClean="0"/>
              <a:t>, </a:t>
            </a:r>
            <a:r>
              <a:rPr lang="en-US" dirty="0" err="1" smtClean="0"/>
              <a:t>receiveData.length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clientSocket.receive</a:t>
            </a:r>
            <a:r>
              <a:rPr lang="en-US" dirty="0" smtClean="0"/>
              <a:t>(</a:t>
            </a:r>
            <a:r>
              <a:rPr lang="en-US" dirty="0" err="1" smtClean="0"/>
              <a:t>receivePacket</a:t>
            </a:r>
            <a:r>
              <a:rPr lang="en-US" dirty="0" smtClean="0"/>
              <a:t>); </a:t>
            </a:r>
            <a:r>
              <a:rPr lang="en-US" dirty="0" smtClean="0">
                <a:solidFill>
                  <a:srgbClr val="0070C0"/>
                </a:solidFill>
              </a:rPr>
              <a:t>//receive a UDP packet</a:t>
            </a:r>
          </a:p>
          <a:p>
            <a:pPr>
              <a:buNone/>
            </a:pPr>
            <a:r>
              <a:rPr lang="en-US" dirty="0" smtClean="0"/>
              <a:t>	String </a:t>
            </a:r>
            <a:r>
              <a:rPr lang="en-US" dirty="0" err="1" smtClean="0"/>
              <a:t>modifiedSentence</a:t>
            </a:r>
            <a:r>
              <a:rPr lang="en-US" dirty="0" smtClean="0"/>
              <a:t> = new String(</a:t>
            </a:r>
            <a:r>
              <a:rPr lang="en-US" dirty="0" err="1" smtClean="0"/>
              <a:t>receivePacket.getData</a:t>
            </a:r>
            <a:r>
              <a:rPr lang="en-US" dirty="0" smtClean="0"/>
              <a:t>());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("FROM SERVER:" + </a:t>
            </a:r>
            <a:r>
              <a:rPr lang="en-US" dirty="0" err="1" smtClean="0"/>
              <a:t>modifiedSentence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clientSocket.close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30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Server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2600" dirty="0" smtClean="0"/>
              <a:t>public static void main(String </a:t>
            </a:r>
            <a:r>
              <a:rPr lang="en-US" sz="2600" dirty="0" err="1" smtClean="0"/>
              <a:t>args</a:t>
            </a:r>
            <a:r>
              <a:rPr lang="en-US" sz="2600" dirty="0" smtClean="0"/>
              <a:t>[]) throws Exception </a:t>
            </a:r>
            <a:r>
              <a:rPr lang="el-GR" sz="2600" dirty="0" smtClean="0"/>
              <a:t>{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DatagramSocket</a:t>
            </a:r>
            <a:r>
              <a:rPr lang="en-US" sz="2600" dirty="0" smtClean="0"/>
              <a:t> </a:t>
            </a:r>
            <a:r>
              <a:rPr lang="en-US" sz="2600" dirty="0" err="1" smtClean="0"/>
              <a:t>serverSocket</a:t>
            </a:r>
            <a:r>
              <a:rPr lang="en-US" sz="2600" dirty="0" smtClean="0"/>
              <a:t> = new </a:t>
            </a:r>
            <a:r>
              <a:rPr lang="en-US" sz="2600" dirty="0" err="1" smtClean="0"/>
              <a:t>DatagramSocket</a:t>
            </a:r>
            <a:r>
              <a:rPr lang="en-US" sz="2600" dirty="0" smtClean="0"/>
              <a:t>(9876);</a:t>
            </a:r>
          </a:p>
          <a:p>
            <a:pPr>
              <a:buNone/>
            </a:pPr>
            <a:r>
              <a:rPr lang="en-US" sz="2600" dirty="0" smtClean="0"/>
              <a:t>	byte[] </a:t>
            </a:r>
            <a:r>
              <a:rPr lang="en-US" sz="2600" dirty="0" err="1" smtClean="0"/>
              <a:t>receiveData</a:t>
            </a:r>
            <a:r>
              <a:rPr lang="en-US" sz="2600" dirty="0" smtClean="0"/>
              <a:t> = new byte[1024];</a:t>
            </a:r>
          </a:p>
          <a:p>
            <a:pPr>
              <a:buNone/>
            </a:pPr>
            <a:r>
              <a:rPr lang="en-US" sz="2600" dirty="0" smtClean="0"/>
              <a:t>	byte[] </a:t>
            </a:r>
            <a:r>
              <a:rPr lang="en-US" sz="2600" dirty="0" err="1" smtClean="0"/>
              <a:t>sendData</a:t>
            </a:r>
            <a:r>
              <a:rPr lang="en-US" sz="2600" dirty="0" smtClean="0"/>
              <a:t> = new byte[1024];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DatagramPacket</a:t>
            </a:r>
            <a:r>
              <a:rPr lang="en-US" sz="2600" dirty="0" smtClean="0"/>
              <a:t> </a:t>
            </a:r>
            <a:r>
              <a:rPr lang="en-US" sz="2600" dirty="0" err="1" smtClean="0"/>
              <a:t>receivePacket</a:t>
            </a:r>
            <a:r>
              <a:rPr lang="en-US" sz="2600" dirty="0" smtClean="0"/>
              <a:t> =</a:t>
            </a:r>
          </a:p>
          <a:p>
            <a:pPr>
              <a:buNone/>
            </a:pPr>
            <a:r>
              <a:rPr lang="en-US" sz="2600" dirty="0" smtClean="0"/>
              <a:t>		new </a:t>
            </a:r>
            <a:r>
              <a:rPr lang="en-US" sz="2600" dirty="0" err="1" smtClean="0"/>
              <a:t>DatagramPacket</a:t>
            </a:r>
            <a:r>
              <a:rPr lang="en-US" sz="2600" dirty="0" smtClean="0"/>
              <a:t>(</a:t>
            </a:r>
            <a:r>
              <a:rPr lang="en-US" sz="2600" dirty="0" err="1" smtClean="0"/>
              <a:t>receiveData</a:t>
            </a:r>
            <a:r>
              <a:rPr lang="en-US" sz="2600" dirty="0" smtClean="0"/>
              <a:t>, </a:t>
            </a:r>
            <a:r>
              <a:rPr lang="en-US" sz="2600" dirty="0" err="1" smtClean="0"/>
              <a:t>receiveData.length</a:t>
            </a:r>
            <a:r>
              <a:rPr lang="en-US" sz="2600" dirty="0" smtClean="0"/>
              <a:t>);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serverSocket.receive</a:t>
            </a:r>
            <a:r>
              <a:rPr lang="en-US" sz="2600" dirty="0" smtClean="0"/>
              <a:t>(</a:t>
            </a:r>
            <a:r>
              <a:rPr lang="en-US" sz="2600" dirty="0" err="1" smtClean="0"/>
              <a:t>receivePacket</a:t>
            </a:r>
            <a:r>
              <a:rPr lang="en-US" sz="2600" dirty="0" smtClean="0"/>
              <a:t>);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String sentence = new String(</a:t>
            </a:r>
            <a:r>
              <a:rPr lang="en-US" sz="2600" dirty="0" err="1" smtClean="0"/>
              <a:t>receivePacket.getData</a:t>
            </a:r>
            <a:r>
              <a:rPr lang="en-US" sz="2600" dirty="0" smtClean="0"/>
              <a:t>());</a:t>
            </a:r>
          </a:p>
          <a:p>
            <a:pPr>
              <a:buNone/>
            </a:pPr>
            <a:endParaRPr lang="el-GR" sz="2600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Server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InetAddress</a:t>
            </a:r>
            <a:r>
              <a:rPr lang="en-US" dirty="0" smtClean="0"/>
              <a:t> </a:t>
            </a:r>
            <a:r>
              <a:rPr lang="en-US" dirty="0" err="1" smtClean="0"/>
              <a:t>IPAddress</a:t>
            </a:r>
            <a:r>
              <a:rPr lang="en-US" dirty="0" smtClean="0"/>
              <a:t> = </a:t>
            </a:r>
            <a:r>
              <a:rPr lang="en-US" dirty="0" err="1" smtClean="0"/>
              <a:t>receivePacket.getAddress</a:t>
            </a:r>
            <a:r>
              <a:rPr lang="en-US" dirty="0" smtClean="0"/>
              <a:t>(); 												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port = </a:t>
            </a:r>
            <a:r>
              <a:rPr lang="en-US" dirty="0" err="1" smtClean="0"/>
              <a:t>receivePacket.getPort</a:t>
            </a:r>
            <a:r>
              <a:rPr lang="en-US" dirty="0" smtClean="0"/>
              <a:t>();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String </a:t>
            </a:r>
            <a:r>
              <a:rPr lang="en-US" dirty="0" err="1" smtClean="0"/>
              <a:t>capitalizedSentence</a:t>
            </a:r>
            <a:r>
              <a:rPr lang="en-US" dirty="0" smtClean="0"/>
              <a:t> = </a:t>
            </a:r>
            <a:r>
              <a:rPr lang="en-US" dirty="0" err="1" smtClean="0"/>
              <a:t>sentence.toUpperCase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sendData</a:t>
            </a:r>
            <a:r>
              <a:rPr lang="en-US" dirty="0" smtClean="0"/>
              <a:t> = </a:t>
            </a:r>
            <a:r>
              <a:rPr lang="en-US" dirty="0" err="1" smtClean="0"/>
              <a:t>capitalizedSentence.getBytes</a:t>
            </a:r>
            <a:r>
              <a:rPr lang="en-US" dirty="0" smtClean="0"/>
              <a:t>();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DatagramPacket</a:t>
            </a:r>
            <a:r>
              <a:rPr lang="en-US" dirty="0" smtClean="0"/>
              <a:t> </a:t>
            </a:r>
            <a:r>
              <a:rPr lang="en-US" dirty="0" err="1" smtClean="0"/>
              <a:t>sendPacket</a:t>
            </a:r>
            <a:r>
              <a:rPr lang="en-US" dirty="0" smtClean="0"/>
              <a:t> =</a:t>
            </a:r>
          </a:p>
          <a:p>
            <a:pPr>
              <a:buNone/>
            </a:pPr>
            <a:r>
              <a:rPr lang="en-US" dirty="0" smtClean="0"/>
              <a:t>		new </a:t>
            </a:r>
            <a:r>
              <a:rPr lang="en-US" dirty="0" err="1" smtClean="0"/>
              <a:t>DatagramPacket</a:t>
            </a:r>
            <a:r>
              <a:rPr lang="en-US" dirty="0" smtClean="0"/>
              <a:t>(</a:t>
            </a:r>
            <a:r>
              <a:rPr lang="en-US" dirty="0" err="1" smtClean="0"/>
              <a:t>sendData</a:t>
            </a:r>
            <a:r>
              <a:rPr lang="en-US" dirty="0" smtClean="0"/>
              <a:t>, </a:t>
            </a:r>
            <a:r>
              <a:rPr lang="en-US" dirty="0" err="1" smtClean="0"/>
              <a:t>sendData.length</a:t>
            </a:r>
            <a:r>
              <a:rPr lang="en-US" dirty="0" smtClean="0"/>
              <a:t>, 	</a:t>
            </a:r>
            <a:r>
              <a:rPr lang="en-US" dirty="0" err="1" smtClean="0"/>
              <a:t>IPAddress</a:t>
            </a:r>
            <a:r>
              <a:rPr lang="en-US" dirty="0" smtClean="0"/>
              <a:t>, port);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serverSocket.send</a:t>
            </a:r>
            <a:r>
              <a:rPr lang="en-US" dirty="0" smtClean="0"/>
              <a:t>(</a:t>
            </a:r>
            <a:r>
              <a:rPr lang="en-US" dirty="0" err="1" smtClean="0"/>
              <a:t>sendPacket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32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ServerSocket</a:t>
            </a:r>
            <a:endParaRPr lang="en-US" dirty="0" smtClean="0"/>
          </a:p>
          <a:p>
            <a:r>
              <a:rPr lang="en-US" dirty="0" smtClean="0"/>
              <a:t>Socket</a:t>
            </a:r>
          </a:p>
          <a:p>
            <a:r>
              <a:rPr lang="en-US" dirty="0" err="1" smtClean="0"/>
              <a:t>DatagramSocket</a:t>
            </a:r>
            <a:endParaRPr lang="en-US" dirty="0" smtClean="0"/>
          </a:p>
          <a:p>
            <a:r>
              <a:rPr lang="en-US" dirty="0" err="1" smtClean="0"/>
              <a:t>DatagramPacket</a:t>
            </a:r>
            <a:endParaRPr lang="en-US" dirty="0" smtClean="0"/>
          </a:p>
          <a:p>
            <a:r>
              <a:rPr lang="en-US" dirty="0" err="1" smtClean="0"/>
              <a:t>InetAddress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400" dirty="0" smtClean="0">
                <a:hlinkClick r:id="rId2"/>
              </a:rPr>
              <a:t>http://download-llnw.oracle.com/javase/1.5.0/docs/api/</a:t>
            </a:r>
            <a:r>
              <a:rPr lang="en-US" sz="2400" dirty="0" smtClean="0"/>
              <a:t> (Java API)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33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ports to identify Services</a:t>
            </a:r>
            <a:endParaRPr lang="el-GR" dirty="0"/>
          </a:p>
        </p:txBody>
      </p:sp>
      <p:pic>
        <p:nvPicPr>
          <p:cNvPr id="4" name="3 - Θέση περιεχομένου" descr="por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1430" y="1600200"/>
            <a:ext cx="6721140" cy="4525963"/>
          </a:xfrm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sockets in C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UNIX Socket API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l-GR" dirty="0"/>
          </a:p>
        </p:txBody>
      </p:sp>
      <p:pic>
        <p:nvPicPr>
          <p:cNvPr id="6" name="5 - Θέση περιεχομένου" descr="TCP_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142984"/>
            <a:ext cx="8001056" cy="5427435"/>
          </a:xfrm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ocket()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socket(</a:t>
            </a:r>
            <a:r>
              <a:rPr lang="en-US" dirty="0" err="1" smtClean="0"/>
              <a:t>int</a:t>
            </a:r>
            <a:r>
              <a:rPr lang="en-US" dirty="0" smtClean="0"/>
              <a:t> domain, </a:t>
            </a:r>
            <a:r>
              <a:rPr lang="en-US" dirty="0" err="1" smtClean="0"/>
              <a:t>int</a:t>
            </a:r>
            <a:r>
              <a:rPr lang="en-US" dirty="0" smtClean="0"/>
              <a:t> type, </a:t>
            </a:r>
            <a:r>
              <a:rPr lang="en-US" dirty="0" err="1" smtClean="0"/>
              <a:t>int</a:t>
            </a:r>
            <a:r>
              <a:rPr lang="en-US" dirty="0" smtClean="0"/>
              <a:t> protocol)</a:t>
            </a:r>
          </a:p>
          <a:p>
            <a:pPr lvl="1"/>
            <a:r>
              <a:rPr lang="en-US" dirty="0" smtClean="0"/>
              <a:t>Creates a socket</a:t>
            </a:r>
          </a:p>
          <a:p>
            <a:r>
              <a:rPr lang="en-US" dirty="0" smtClean="0"/>
              <a:t>Domain specifies the protocol family</a:t>
            </a:r>
          </a:p>
          <a:p>
            <a:pPr lvl="1"/>
            <a:r>
              <a:rPr lang="en-US" dirty="0" smtClean="0"/>
              <a:t>AF_UNIX, AF_LOCAL for local communication</a:t>
            </a:r>
          </a:p>
          <a:p>
            <a:pPr lvl="1"/>
            <a:r>
              <a:rPr lang="en-US" dirty="0" smtClean="0"/>
              <a:t>AF_INET for IPv4 Internet protocols (use this)</a:t>
            </a:r>
          </a:p>
          <a:p>
            <a:r>
              <a:rPr lang="en-US" dirty="0" smtClean="0"/>
              <a:t>Type specifies the communication</a:t>
            </a:r>
          </a:p>
          <a:p>
            <a:pPr lvl="1"/>
            <a:r>
              <a:rPr lang="en-US" dirty="0" smtClean="0"/>
              <a:t>SOCK_STREAM for TCP </a:t>
            </a:r>
          </a:p>
          <a:p>
            <a:pPr lvl="1"/>
            <a:r>
              <a:rPr lang="en-US" dirty="0" smtClean="0"/>
              <a:t>SOCK_DGRAM for UDP</a:t>
            </a:r>
          </a:p>
          <a:p>
            <a:r>
              <a:rPr lang="en-US" dirty="0" smtClean="0"/>
              <a:t>Protocol specifies the protocol (set to 0 as domain and type imply the protocol)</a:t>
            </a:r>
          </a:p>
          <a:p>
            <a:r>
              <a:rPr lang="en-US" dirty="0" smtClean="0"/>
              <a:t>RETURN</a:t>
            </a:r>
          </a:p>
          <a:p>
            <a:pPr lvl="1"/>
            <a:r>
              <a:rPr lang="en-US" dirty="0" smtClean="0"/>
              <a:t>On success returns socket descriptor, else -1</a:t>
            </a: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ind()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bind(</a:t>
            </a:r>
            <a:r>
              <a:rPr lang="en-US" dirty="0" err="1" smtClean="0"/>
              <a:t>int</a:t>
            </a:r>
            <a:r>
              <a:rPr lang="en-US" dirty="0"/>
              <a:t> </a:t>
            </a:r>
            <a:r>
              <a:rPr lang="en-US" dirty="0" smtClean="0"/>
              <a:t>socket,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sockaddr</a:t>
            </a:r>
            <a:r>
              <a:rPr lang="en-US" dirty="0" smtClean="0"/>
              <a:t> *address,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addrLen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Assigns a specific address to the socket</a:t>
            </a:r>
          </a:p>
          <a:p>
            <a:r>
              <a:rPr lang="en-US" dirty="0"/>
              <a:t>s</a:t>
            </a:r>
            <a:r>
              <a:rPr lang="en-US" dirty="0" smtClean="0"/>
              <a:t>ocket </a:t>
            </a:r>
            <a:r>
              <a:rPr lang="en-US" dirty="0" smtClean="0">
                <a:sym typeface="Wingdings" pitchFamily="2" charset="2"/>
              </a:rPr>
              <a:t> the socket descriptor</a:t>
            </a:r>
          </a:p>
          <a:p>
            <a:r>
              <a:rPr lang="en-US" dirty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ddress  the host address</a:t>
            </a:r>
          </a:p>
          <a:p>
            <a:r>
              <a:rPr lang="en-US" dirty="0" err="1">
                <a:sym typeface="Wingdings" pitchFamily="2" charset="2"/>
              </a:rPr>
              <a:t>a</a:t>
            </a:r>
            <a:r>
              <a:rPr lang="en-US" dirty="0" err="1" smtClean="0">
                <a:sym typeface="Wingdings" pitchFamily="2" charset="2"/>
              </a:rPr>
              <a:t>ddr_len</a:t>
            </a:r>
            <a:r>
              <a:rPr lang="en-US" dirty="0" smtClean="0">
                <a:sym typeface="Wingdings" pitchFamily="2" charset="2"/>
              </a:rPr>
              <a:t>  the size of the address </a:t>
            </a:r>
            <a:r>
              <a:rPr lang="en-US" dirty="0" err="1" smtClean="0">
                <a:sym typeface="Wingdings" pitchFamily="2" charset="2"/>
              </a:rPr>
              <a:t>struct</a:t>
            </a:r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RETURN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0 on success, else -1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sockaddr</a:t>
            </a:r>
            <a:r>
              <a:rPr lang="en-US" dirty="0" smtClean="0"/>
              <a:t> &amp; </a:t>
            </a:r>
            <a:r>
              <a:rPr lang="en-US" dirty="0" err="1" smtClean="0"/>
              <a:t>sockaddr_in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short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sin_family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 Address family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unsigned short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sin_port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//Port number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sin_addr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//Internet address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unsigned char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sin_zero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[8];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unsigned long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*address =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*)&amp;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//Type casting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EEEF-2C71-4CA2-9422-4C9A459AD064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1042</Words>
  <Application>Microsoft Office PowerPoint</Application>
  <PresentationFormat>Προβολή στην οθόνη (4:3)</PresentationFormat>
  <Paragraphs>356</Paragraphs>
  <Slides>33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4" baseType="lpstr">
      <vt:lpstr>Θέμα του Office</vt:lpstr>
      <vt:lpstr>Socket programming</vt:lpstr>
      <vt:lpstr>Socket: End Point of Communication</vt:lpstr>
      <vt:lpstr>Identifying the Receiving Process</vt:lpstr>
      <vt:lpstr>Using ports to identify Services</vt:lpstr>
      <vt:lpstr>Using sockets in C</vt:lpstr>
      <vt:lpstr>Overview</vt:lpstr>
      <vt:lpstr>socket()</vt:lpstr>
      <vt:lpstr>bind()</vt:lpstr>
      <vt:lpstr>sockaddr &amp; sockaddr_in</vt:lpstr>
      <vt:lpstr>listen()</vt:lpstr>
      <vt:lpstr>accept()</vt:lpstr>
      <vt:lpstr>send() / receive()</vt:lpstr>
      <vt:lpstr>connect()</vt:lpstr>
      <vt:lpstr>close()</vt:lpstr>
      <vt:lpstr>Example </vt:lpstr>
      <vt:lpstr>Socket creation</vt:lpstr>
      <vt:lpstr>Bind port to socket</vt:lpstr>
      <vt:lpstr>Wait for incoming connections</vt:lpstr>
      <vt:lpstr>Client establishes connection</vt:lpstr>
      <vt:lpstr>Accept incoming connections</vt:lpstr>
      <vt:lpstr>Send data</vt:lpstr>
      <vt:lpstr>Receive data</vt:lpstr>
      <vt:lpstr>#include the appropriate libraries</vt:lpstr>
      <vt:lpstr>Datagram Sockets (UDP)</vt:lpstr>
      <vt:lpstr>Using sockets in Java</vt:lpstr>
      <vt:lpstr>TCP Client</vt:lpstr>
      <vt:lpstr>TCP Server</vt:lpstr>
      <vt:lpstr>Datagram Sockets(UDP) in Java</vt:lpstr>
      <vt:lpstr>UDP Client</vt:lpstr>
      <vt:lpstr>UDP Client </vt:lpstr>
      <vt:lpstr>UDP Server</vt:lpstr>
      <vt:lpstr>UDP Server</vt:lpstr>
      <vt:lpstr>Classes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Socket programming</dc:title>
  <dc:creator>user</dc:creator>
  <cp:lastModifiedBy>TASOS</cp:lastModifiedBy>
  <cp:revision>45</cp:revision>
  <dcterms:created xsi:type="dcterms:W3CDTF">2010-10-12T17:43:55Z</dcterms:created>
  <dcterms:modified xsi:type="dcterms:W3CDTF">2011-10-27T15:14:31Z</dcterms:modified>
</cp:coreProperties>
</file>